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8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10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1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1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197" r:id="rId4"/>
    <p:sldMasterId id="2147485242" r:id="rId5"/>
    <p:sldMasterId id="2147485265" r:id="rId6"/>
    <p:sldMasterId id="2147485268" r:id="rId7"/>
    <p:sldMasterId id="2147485273" r:id="rId8"/>
    <p:sldMasterId id="2147485303" r:id="rId9"/>
    <p:sldMasterId id="2147485297" r:id="rId10"/>
    <p:sldMasterId id="2147485288" r:id="rId11"/>
    <p:sldMasterId id="2147485281" r:id="rId12"/>
    <p:sldMasterId id="2147485311" r:id="rId13"/>
    <p:sldMasterId id="2147485206" r:id="rId14"/>
    <p:sldMasterId id="2147485360" r:id="rId15"/>
    <p:sldMasterId id="2147485368" r:id="rId16"/>
    <p:sldMasterId id="2147485372" r:id="rId17"/>
  </p:sldMasterIdLst>
  <p:notesMasterIdLst>
    <p:notesMasterId r:id="rId19"/>
  </p:notesMasterIdLst>
  <p:handoutMasterIdLst>
    <p:handoutMasterId r:id="rId20"/>
  </p:handoutMasterIdLst>
  <p:sldIdLst>
    <p:sldId id="4186" r:id="rId1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Trebuchet M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Trebuchet M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Trebuchet M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Trebuchet MS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 Uyen Thi Tran" initials="TUTT" lastIdx="2" clrIdx="0"/>
  <p:cmAuthor id="2" name="Keirsten Nicole Pedersen" initials="KNP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2D74"/>
    <a:srgbClr val="0D2B4A"/>
    <a:srgbClr val="0D2B4B"/>
    <a:srgbClr val="014C6D"/>
    <a:srgbClr val="EA7125"/>
    <a:srgbClr val="263A48"/>
    <a:srgbClr val="42557F"/>
    <a:srgbClr val="6E84B4"/>
    <a:srgbClr val="4147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 autoAdjust="0"/>
    <p:restoredTop sz="92063" autoAdjust="0"/>
  </p:normalViewPr>
  <p:slideViewPr>
    <p:cSldViewPr snapToGrid="0">
      <p:cViewPr varScale="1">
        <p:scale>
          <a:sx n="109" d="100"/>
          <a:sy n="109" d="100"/>
        </p:scale>
        <p:origin x="218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98" tIns="45850" rIns="91698" bIns="45850" numCol="1" anchor="t" anchorCtr="0" compatLnSpc="1">
            <a:prstTxWarp prst="textNoShape">
              <a:avLst/>
            </a:prstTxWarp>
          </a:bodyPr>
          <a:lstStyle>
            <a:lvl1pPr defTabSz="915841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80" y="0"/>
            <a:ext cx="2972421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98" tIns="45850" rIns="91698" bIns="45850" numCol="1" anchor="t" anchorCtr="0" compatLnSpc="1">
            <a:prstTxWarp prst="textNoShape">
              <a:avLst/>
            </a:prstTxWarp>
          </a:bodyPr>
          <a:lstStyle>
            <a:lvl1pPr algn="r" defTabSz="915841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2850"/>
            <a:ext cx="2972421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98" tIns="45850" rIns="91698" bIns="45850" numCol="1" anchor="b" anchorCtr="0" compatLnSpc="1">
            <a:prstTxWarp prst="textNoShape">
              <a:avLst/>
            </a:prstTxWarp>
          </a:bodyPr>
          <a:lstStyle>
            <a:lvl1pPr defTabSz="915841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80" y="8832850"/>
            <a:ext cx="2972421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98" tIns="45850" rIns="91698" bIns="45850" numCol="1" anchor="b" anchorCtr="0" compatLnSpc="1">
            <a:prstTxWarp prst="textNoShape">
              <a:avLst/>
            </a:prstTxWarp>
          </a:bodyPr>
          <a:lstStyle>
            <a:lvl1pPr algn="r" defTabSz="915841">
              <a:defRPr sz="1200" b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5D72A15F-BFDE-514A-9304-4A4DE08709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5282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98" tIns="45850" rIns="91698" bIns="45850" numCol="1" anchor="t" anchorCtr="0" compatLnSpc="1">
            <a:prstTxWarp prst="textNoShape">
              <a:avLst/>
            </a:prstTxWarp>
          </a:bodyPr>
          <a:lstStyle>
            <a:lvl1pPr defTabSz="915841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80" y="0"/>
            <a:ext cx="2972421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98" tIns="45850" rIns="91698" bIns="45850" numCol="1" anchor="t" anchorCtr="0" compatLnSpc="1">
            <a:prstTxWarp prst="textNoShape">
              <a:avLst/>
            </a:prstTxWarp>
          </a:bodyPr>
          <a:lstStyle>
            <a:lvl1pPr algn="r" defTabSz="915841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3158" y="4416426"/>
            <a:ext cx="503168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98" tIns="45850" rIns="91698" bIns="458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2850"/>
            <a:ext cx="2972421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98" tIns="45850" rIns="91698" bIns="45850" numCol="1" anchor="b" anchorCtr="0" compatLnSpc="1">
            <a:prstTxWarp prst="textNoShape">
              <a:avLst/>
            </a:prstTxWarp>
          </a:bodyPr>
          <a:lstStyle>
            <a:lvl1pPr defTabSz="915841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80" y="8832850"/>
            <a:ext cx="2972421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98" tIns="45850" rIns="91698" bIns="45850" numCol="1" anchor="b" anchorCtr="0" compatLnSpc="1">
            <a:prstTxWarp prst="textNoShape">
              <a:avLst/>
            </a:prstTxWarp>
          </a:bodyPr>
          <a:lstStyle>
            <a:lvl1pPr algn="r" defTabSz="915841">
              <a:defRPr sz="1200" b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12BE3D54-731B-1B47-B5E8-D6CF9E4FCA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8454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1.emf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1.emf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1.emf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/>
          </p:cNvPicPr>
          <p:nvPr/>
        </p:nvPicPr>
        <p:blipFill>
          <a:blip r:embed="rId2" cstate="email">
            <a:alphaModFix amt="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94463" y="4318000"/>
            <a:ext cx="2649537" cy="846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1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4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5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6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7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9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35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6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7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8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0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1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2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4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6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7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8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9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0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1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2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3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4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5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6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7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9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1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2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3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4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5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6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7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6713538" y="3189986"/>
            <a:ext cx="2430462" cy="182563"/>
          </a:xfrm>
          <a:prstGeom prst="rect">
            <a:avLst/>
          </a:prstGeom>
          <a:solidFill>
            <a:srgbClr val="EA7125"/>
          </a:solidFill>
          <a:ln>
            <a:noFill/>
          </a:ln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rgbClr val="C8BB7E"/>
              </a:solidFill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-15000" y="3194958"/>
            <a:ext cx="6977063" cy="182562"/>
          </a:xfrm>
          <a:prstGeom prst="rect">
            <a:avLst/>
          </a:prstGeom>
          <a:solidFill>
            <a:srgbClr val="0D2B4B"/>
          </a:solidFill>
          <a:ln>
            <a:noFill/>
          </a:ln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1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/>
          <a:lstStyle>
            <a:lvl1pPr algn="r">
              <a:defRPr b="0" i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2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3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algn="r"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  <a:p>
            <a:pPr marL="0" marR="0" lvl="1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/>
            </a:pPr>
            <a:r>
              <a:rPr lang="en-US"/>
              <a:t>Second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4A27FC-3868-41E5-8325-19EA5B6A37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5000" y="-14475"/>
            <a:ext cx="9168739" cy="323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6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4"/>
            <a:ext cx="8410104" cy="983693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934" y="1788583"/>
            <a:ext cx="4133273" cy="4399780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57428" y="1788509"/>
            <a:ext cx="4133088" cy="4402163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/>
          </p:nvPr>
        </p:nvSpPr>
        <p:spPr>
          <a:xfrm>
            <a:off x="356934" y="1429560"/>
            <a:ext cx="4133273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57429" y="1421539"/>
            <a:ext cx="4133088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8FDC2-CC6A-2844-AB7D-47D26A1A8C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53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92C96-FE16-7440-8C3F-5233C0958D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028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4" y="346364"/>
            <a:ext cx="3180188" cy="2594209"/>
          </a:xfrm>
        </p:spPr>
        <p:txBody>
          <a:bodyPr anchor="b">
            <a:noAutofit/>
          </a:bodyPr>
          <a:lstStyle>
            <a:lvl1pPr>
              <a:defRPr sz="2500" b="0" i="0" cap="all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29035-45A9-364E-A48B-68C0370333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20674" y="3009900"/>
            <a:ext cx="3180187" cy="301999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2113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b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7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7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9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1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1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1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2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2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2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2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2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2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3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668193"/>
          </a:xfrm>
        </p:spPr>
        <p:txBody>
          <a:bodyPr/>
          <a:lstStyle>
            <a:lvl1pPr>
              <a:defRPr b="0" i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1" name="Footer Placeholder 6"/>
          <p:cNvSpPr>
            <a:spLocks noGrp="1"/>
          </p:cNvSpPr>
          <p:nvPr>
            <p:ph type="ftr" sz="quarter" idx="1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2" name="Slide Number Placeholder 7"/>
          <p:cNvSpPr>
            <a:spLocks noGrp="1"/>
          </p:cNvSpPr>
          <p:nvPr>
            <p:ph type="sldNum" sz="quarter" idx="1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F60F7-8917-EE43-A244-F35A121B4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3" name="ClipArt Placeholder 9"/>
          <p:cNvSpPr>
            <a:spLocks noGrp="1"/>
          </p:cNvSpPr>
          <p:nvPr>
            <p:ph type="clipArt" sz="quarter" idx="49"/>
          </p:nvPr>
        </p:nvSpPr>
        <p:spPr>
          <a:xfrm>
            <a:off x="34183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  <p:sp>
        <p:nvSpPr>
          <p:cNvPr id="134" name="ClipArt Placeholder 9"/>
          <p:cNvSpPr>
            <a:spLocks noGrp="1"/>
          </p:cNvSpPr>
          <p:nvPr>
            <p:ph type="clipArt" sz="quarter" idx="56"/>
          </p:nvPr>
        </p:nvSpPr>
        <p:spPr>
          <a:xfrm>
            <a:off x="2093047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  <p:sp>
        <p:nvSpPr>
          <p:cNvPr id="135" name="ClipArt Placeholder 9"/>
          <p:cNvSpPr>
            <a:spLocks noGrp="1"/>
          </p:cNvSpPr>
          <p:nvPr>
            <p:ph type="clipArt" sz="quarter" idx="63"/>
          </p:nvPr>
        </p:nvSpPr>
        <p:spPr>
          <a:xfrm>
            <a:off x="3844259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  <p:sp>
        <p:nvSpPr>
          <p:cNvPr id="136" name="ClipArt Placeholder 9"/>
          <p:cNvSpPr>
            <a:spLocks noGrp="1"/>
          </p:cNvSpPr>
          <p:nvPr>
            <p:ph type="clipArt" sz="quarter" idx="70"/>
          </p:nvPr>
        </p:nvSpPr>
        <p:spPr>
          <a:xfrm>
            <a:off x="5595471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  <p:sp>
        <p:nvSpPr>
          <p:cNvPr id="137" name="ClipArt Placeholder 9"/>
          <p:cNvSpPr>
            <a:spLocks noGrp="1"/>
          </p:cNvSpPr>
          <p:nvPr>
            <p:ph type="clipArt" sz="quarter" idx="77"/>
          </p:nvPr>
        </p:nvSpPr>
        <p:spPr>
          <a:xfrm>
            <a:off x="734668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  <p:sp>
        <p:nvSpPr>
          <p:cNvPr id="138" name="Text Placeholder 2"/>
          <p:cNvSpPr>
            <a:spLocks noGrp="1"/>
          </p:cNvSpPr>
          <p:nvPr>
            <p:ph type="body" sz="quarter" idx="50"/>
          </p:nvPr>
        </p:nvSpPr>
        <p:spPr>
          <a:xfrm>
            <a:off x="60349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9" name="Picture Placeholder 4"/>
          <p:cNvSpPr>
            <a:spLocks noGrp="1"/>
          </p:cNvSpPr>
          <p:nvPr>
            <p:ph type="pic" sz="quarter" idx="51"/>
          </p:nvPr>
        </p:nvSpPr>
        <p:spPr>
          <a:xfrm>
            <a:off x="47649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40" name="Text Placeholder 2"/>
          <p:cNvSpPr>
            <a:spLocks noGrp="1"/>
          </p:cNvSpPr>
          <p:nvPr>
            <p:ph type="body" sz="quarter" idx="52"/>
          </p:nvPr>
        </p:nvSpPr>
        <p:spPr>
          <a:xfrm>
            <a:off x="46509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1" name="Text Placeholder 2"/>
          <p:cNvSpPr>
            <a:spLocks noGrp="1"/>
          </p:cNvSpPr>
          <p:nvPr>
            <p:ph type="body" sz="quarter" idx="53"/>
          </p:nvPr>
        </p:nvSpPr>
        <p:spPr>
          <a:xfrm>
            <a:off x="46509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2" name="Text Placeholder 2"/>
          <p:cNvSpPr>
            <a:spLocks noGrp="1"/>
          </p:cNvSpPr>
          <p:nvPr>
            <p:ph type="body" sz="quarter" idx="54"/>
          </p:nvPr>
        </p:nvSpPr>
        <p:spPr>
          <a:xfrm>
            <a:off x="46509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3" name="Text Placeholder 2"/>
          <p:cNvSpPr>
            <a:spLocks noGrp="1"/>
          </p:cNvSpPr>
          <p:nvPr>
            <p:ph type="body" sz="quarter" idx="55"/>
          </p:nvPr>
        </p:nvSpPr>
        <p:spPr>
          <a:xfrm>
            <a:off x="46509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4" name="Text Placeholder 2"/>
          <p:cNvSpPr>
            <a:spLocks noGrp="1"/>
          </p:cNvSpPr>
          <p:nvPr>
            <p:ph type="body" sz="quarter" idx="57"/>
          </p:nvPr>
        </p:nvSpPr>
        <p:spPr>
          <a:xfrm>
            <a:off x="23215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5" name="Picture Placeholder 4"/>
          <p:cNvSpPr>
            <a:spLocks noGrp="1"/>
          </p:cNvSpPr>
          <p:nvPr>
            <p:ph type="pic" sz="quarter" idx="58"/>
          </p:nvPr>
        </p:nvSpPr>
        <p:spPr>
          <a:xfrm>
            <a:off x="21945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46" name="Text Placeholder 2"/>
          <p:cNvSpPr>
            <a:spLocks noGrp="1"/>
          </p:cNvSpPr>
          <p:nvPr>
            <p:ph type="body" sz="quarter" idx="59"/>
          </p:nvPr>
        </p:nvSpPr>
        <p:spPr>
          <a:xfrm>
            <a:off x="21831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7" name="Text Placeholder 2"/>
          <p:cNvSpPr>
            <a:spLocks noGrp="1"/>
          </p:cNvSpPr>
          <p:nvPr>
            <p:ph type="body" sz="quarter" idx="60"/>
          </p:nvPr>
        </p:nvSpPr>
        <p:spPr>
          <a:xfrm>
            <a:off x="21831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8" name="Text Placeholder 2"/>
          <p:cNvSpPr>
            <a:spLocks noGrp="1"/>
          </p:cNvSpPr>
          <p:nvPr>
            <p:ph type="body" sz="quarter" idx="61"/>
          </p:nvPr>
        </p:nvSpPr>
        <p:spPr>
          <a:xfrm>
            <a:off x="21831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9" name="Text Placeholder 2"/>
          <p:cNvSpPr>
            <a:spLocks noGrp="1"/>
          </p:cNvSpPr>
          <p:nvPr>
            <p:ph type="body" sz="quarter" idx="62"/>
          </p:nvPr>
        </p:nvSpPr>
        <p:spPr>
          <a:xfrm>
            <a:off x="21831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0" name="Text Placeholder 2"/>
          <p:cNvSpPr>
            <a:spLocks noGrp="1"/>
          </p:cNvSpPr>
          <p:nvPr>
            <p:ph type="body" sz="quarter" idx="64"/>
          </p:nvPr>
        </p:nvSpPr>
        <p:spPr>
          <a:xfrm>
            <a:off x="4101439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1" name="Picture Placeholder 4"/>
          <p:cNvSpPr>
            <a:spLocks noGrp="1"/>
          </p:cNvSpPr>
          <p:nvPr>
            <p:ph type="pic" sz="quarter" idx="65"/>
          </p:nvPr>
        </p:nvSpPr>
        <p:spPr>
          <a:xfrm>
            <a:off x="3974439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52" name="Text Placeholder 2"/>
          <p:cNvSpPr>
            <a:spLocks noGrp="1"/>
          </p:cNvSpPr>
          <p:nvPr>
            <p:ph type="body" sz="quarter" idx="66"/>
          </p:nvPr>
        </p:nvSpPr>
        <p:spPr>
          <a:xfrm>
            <a:off x="3963047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3" name="Text Placeholder 2"/>
          <p:cNvSpPr>
            <a:spLocks noGrp="1"/>
          </p:cNvSpPr>
          <p:nvPr>
            <p:ph type="body" sz="quarter" idx="67"/>
          </p:nvPr>
        </p:nvSpPr>
        <p:spPr>
          <a:xfrm>
            <a:off x="3963047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4" name="Text Placeholder 2"/>
          <p:cNvSpPr>
            <a:spLocks noGrp="1"/>
          </p:cNvSpPr>
          <p:nvPr>
            <p:ph type="body" sz="quarter" idx="68"/>
          </p:nvPr>
        </p:nvSpPr>
        <p:spPr>
          <a:xfrm>
            <a:off x="3963047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5" name="Text Placeholder 2"/>
          <p:cNvSpPr>
            <a:spLocks noGrp="1"/>
          </p:cNvSpPr>
          <p:nvPr>
            <p:ph type="body" sz="quarter" idx="69"/>
          </p:nvPr>
        </p:nvSpPr>
        <p:spPr>
          <a:xfrm>
            <a:off x="3963047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6" name="Text Placeholder 2"/>
          <p:cNvSpPr>
            <a:spLocks noGrp="1"/>
          </p:cNvSpPr>
          <p:nvPr>
            <p:ph type="body" sz="quarter" idx="71"/>
          </p:nvPr>
        </p:nvSpPr>
        <p:spPr>
          <a:xfrm>
            <a:off x="58631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7" name="Picture Placeholder 4"/>
          <p:cNvSpPr>
            <a:spLocks noGrp="1"/>
          </p:cNvSpPr>
          <p:nvPr>
            <p:ph type="pic" sz="quarter" idx="72"/>
          </p:nvPr>
        </p:nvSpPr>
        <p:spPr>
          <a:xfrm>
            <a:off x="57361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58" name="Text Placeholder 2"/>
          <p:cNvSpPr>
            <a:spLocks noGrp="1"/>
          </p:cNvSpPr>
          <p:nvPr>
            <p:ph type="body" sz="quarter" idx="73"/>
          </p:nvPr>
        </p:nvSpPr>
        <p:spPr>
          <a:xfrm>
            <a:off x="57247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9" name="Text Placeholder 2"/>
          <p:cNvSpPr>
            <a:spLocks noGrp="1"/>
          </p:cNvSpPr>
          <p:nvPr>
            <p:ph type="body" sz="quarter" idx="74"/>
          </p:nvPr>
        </p:nvSpPr>
        <p:spPr>
          <a:xfrm>
            <a:off x="57247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0" name="Text Placeholder 2"/>
          <p:cNvSpPr>
            <a:spLocks noGrp="1"/>
          </p:cNvSpPr>
          <p:nvPr>
            <p:ph type="body" sz="quarter" idx="75"/>
          </p:nvPr>
        </p:nvSpPr>
        <p:spPr>
          <a:xfrm>
            <a:off x="57247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1" name="Text Placeholder 2"/>
          <p:cNvSpPr>
            <a:spLocks noGrp="1"/>
          </p:cNvSpPr>
          <p:nvPr>
            <p:ph type="body" sz="quarter" idx="76"/>
          </p:nvPr>
        </p:nvSpPr>
        <p:spPr>
          <a:xfrm>
            <a:off x="57247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2" name="Text Placeholder 2"/>
          <p:cNvSpPr>
            <a:spLocks noGrp="1"/>
          </p:cNvSpPr>
          <p:nvPr>
            <p:ph type="body" sz="quarter" idx="78"/>
          </p:nvPr>
        </p:nvSpPr>
        <p:spPr>
          <a:xfrm>
            <a:off x="763646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3" name="Picture Placeholder 4"/>
          <p:cNvSpPr>
            <a:spLocks noGrp="1"/>
          </p:cNvSpPr>
          <p:nvPr>
            <p:ph type="pic" sz="quarter" idx="79"/>
          </p:nvPr>
        </p:nvSpPr>
        <p:spPr>
          <a:xfrm>
            <a:off x="750946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64" name="Text Placeholder 2"/>
          <p:cNvSpPr>
            <a:spLocks noGrp="1"/>
          </p:cNvSpPr>
          <p:nvPr>
            <p:ph type="body" sz="quarter" idx="80"/>
          </p:nvPr>
        </p:nvSpPr>
        <p:spPr>
          <a:xfrm>
            <a:off x="749806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5" name="Text Placeholder 2"/>
          <p:cNvSpPr>
            <a:spLocks noGrp="1"/>
          </p:cNvSpPr>
          <p:nvPr>
            <p:ph type="body" sz="quarter" idx="81"/>
          </p:nvPr>
        </p:nvSpPr>
        <p:spPr>
          <a:xfrm>
            <a:off x="749806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6" name="Text Placeholder 2"/>
          <p:cNvSpPr>
            <a:spLocks noGrp="1"/>
          </p:cNvSpPr>
          <p:nvPr>
            <p:ph type="body" sz="quarter" idx="82"/>
          </p:nvPr>
        </p:nvSpPr>
        <p:spPr>
          <a:xfrm>
            <a:off x="749806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7" name="Text Placeholder 2"/>
          <p:cNvSpPr>
            <a:spLocks noGrp="1"/>
          </p:cNvSpPr>
          <p:nvPr>
            <p:ph type="body" sz="quarter" idx="83"/>
          </p:nvPr>
        </p:nvSpPr>
        <p:spPr>
          <a:xfrm>
            <a:off x="749806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8" name="ClipArt Placeholder 9"/>
          <p:cNvSpPr>
            <a:spLocks noGrp="1"/>
          </p:cNvSpPr>
          <p:nvPr>
            <p:ph type="clipArt" sz="quarter" idx="84"/>
          </p:nvPr>
        </p:nvSpPr>
        <p:spPr>
          <a:xfrm>
            <a:off x="34909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  <p:sp>
        <p:nvSpPr>
          <p:cNvPr id="169" name="ClipArt Placeholder 9"/>
          <p:cNvSpPr>
            <a:spLocks noGrp="1"/>
          </p:cNvSpPr>
          <p:nvPr>
            <p:ph type="clipArt" sz="quarter" idx="85"/>
          </p:nvPr>
        </p:nvSpPr>
        <p:spPr>
          <a:xfrm>
            <a:off x="2100304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  <p:sp>
        <p:nvSpPr>
          <p:cNvPr id="240" name="ClipArt Placeholder 9"/>
          <p:cNvSpPr>
            <a:spLocks noGrp="1"/>
          </p:cNvSpPr>
          <p:nvPr>
            <p:ph type="clipArt" sz="quarter" idx="86"/>
          </p:nvPr>
        </p:nvSpPr>
        <p:spPr>
          <a:xfrm>
            <a:off x="3851516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  <p:sp>
        <p:nvSpPr>
          <p:cNvPr id="241" name="ClipArt Placeholder 9"/>
          <p:cNvSpPr>
            <a:spLocks noGrp="1"/>
          </p:cNvSpPr>
          <p:nvPr>
            <p:ph type="clipArt" sz="quarter" idx="87"/>
          </p:nvPr>
        </p:nvSpPr>
        <p:spPr>
          <a:xfrm>
            <a:off x="5602728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  <p:sp>
        <p:nvSpPr>
          <p:cNvPr id="242" name="ClipArt Placeholder 9"/>
          <p:cNvSpPr>
            <a:spLocks noGrp="1"/>
          </p:cNvSpPr>
          <p:nvPr>
            <p:ph type="clipArt" sz="quarter" idx="88"/>
          </p:nvPr>
        </p:nvSpPr>
        <p:spPr>
          <a:xfrm>
            <a:off x="735394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  <p:sp>
        <p:nvSpPr>
          <p:cNvPr id="243" name="Text Placeholder 2"/>
          <p:cNvSpPr>
            <a:spLocks noGrp="1"/>
          </p:cNvSpPr>
          <p:nvPr>
            <p:ph type="body" sz="quarter" idx="89"/>
          </p:nvPr>
        </p:nvSpPr>
        <p:spPr>
          <a:xfrm>
            <a:off x="61074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4" name="Picture Placeholder 4"/>
          <p:cNvSpPr>
            <a:spLocks noGrp="1"/>
          </p:cNvSpPr>
          <p:nvPr>
            <p:ph type="pic" sz="quarter" idx="90"/>
          </p:nvPr>
        </p:nvSpPr>
        <p:spPr>
          <a:xfrm>
            <a:off x="48374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45" name="Text Placeholder 2"/>
          <p:cNvSpPr>
            <a:spLocks noGrp="1"/>
          </p:cNvSpPr>
          <p:nvPr>
            <p:ph type="body" sz="quarter" idx="91"/>
          </p:nvPr>
        </p:nvSpPr>
        <p:spPr>
          <a:xfrm>
            <a:off x="47235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6" name="Text Placeholder 2"/>
          <p:cNvSpPr>
            <a:spLocks noGrp="1"/>
          </p:cNvSpPr>
          <p:nvPr>
            <p:ph type="body" sz="quarter" idx="92"/>
          </p:nvPr>
        </p:nvSpPr>
        <p:spPr>
          <a:xfrm>
            <a:off x="47235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7" name="Text Placeholder 2"/>
          <p:cNvSpPr>
            <a:spLocks noGrp="1"/>
          </p:cNvSpPr>
          <p:nvPr>
            <p:ph type="body" sz="quarter" idx="93"/>
          </p:nvPr>
        </p:nvSpPr>
        <p:spPr>
          <a:xfrm>
            <a:off x="47235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8" name="Text Placeholder 2"/>
          <p:cNvSpPr>
            <a:spLocks noGrp="1"/>
          </p:cNvSpPr>
          <p:nvPr>
            <p:ph type="body" sz="quarter" idx="94"/>
          </p:nvPr>
        </p:nvSpPr>
        <p:spPr>
          <a:xfrm>
            <a:off x="47235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9" name="Text Placeholder 2"/>
          <p:cNvSpPr>
            <a:spLocks noGrp="1"/>
          </p:cNvSpPr>
          <p:nvPr>
            <p:ph type="body" sz="quarter" idx="95"/>
          </p:nvPr>
        </p:nvSpPr>
        <p:spPr>
          <a:xfrm>
            <a:off x="23287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0" name="Picture Placeholder 4"/>
          <p:cNvSpPr>
            <a:spLocks noGrp="1"/>
          </p:cNvSpPr>
          <p:nvPr>
            <p:ph type="pic" sz="quarter" idx="96"/>
          </p:nvPr>
        </p:nvSpPr>
        <p:spPr>
          <a:xfrm>
            <a:off x="22017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51" name="Text Placeholder 2"/>
          <p:cNvSpPr>
            <a:spLocks noGrp="1"/>
          </p:cNvSpPr>
          <p:nvPr>
            <p:ph type="body" sz="quarter" idx="97"/>
          </p:nvPr>
        </p:nvSpPr>
        <p:spPr>
          <a:xfrm>
            <a:off x="21903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2" name="Text Placeholder 2"/>
          <p:cNvSpPr>
            <a:spLocks noGrp="1"/>
          </p:cNvSpPr>
          <p:nvPr>
            <p:ph type="body" sz="quarter" idx="98"/>
          </p:nvPr>
        </p:nvSpPr>
        <p:spPr>
          <a:xfrm>
            <a:off x="21903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3" name="Text Placeholder 2"/>
          <p:cNvSpPr>
            <a:spLocks noGrp="1"/>
          </p:cNvSpPr>
          <p:nvPr>
            <p:ph type="body" sz="quarter" idx="99"/>
          </p:nvPr>
        </p:nvSpPr>
        <p:spPr>
          <a:xfrm>
            <a:off x="21903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4" name="Text Placeholder 2"/>
          <p:cNvSpPr>
            <a:spLocks noGrp="1"/>
          </p:cNvSpPr>
          <p:nvPr>
            <p:ph type="body" sz="quarter" idx="100"/>
          </p:nvPr>
        </p:nvSpPr>
        <p:spPr>
          <a:xfrm>
            <a:off x="21903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5" name="Text Placeholder 2"/>
          <p:cNvSpPr>
            <a:spLocks noGrp="1"/>
          </p:cNvSpPr>
          <p:nvPr>
            <p:ph type="body" sz="quarter" idx="101"/>
          </p:nvPr>
        </p:nvSpPr>
        <p:spPr>
          <a:xfrm>
            <a:off x="4108696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6" name="Picture Placeholder 4"/>
          <p:cNvSpPr>
            <a:spLocks noGrp="1"/>
          </p:cNvSpPr>
          <p:nvPr>
            <p:ph type="pic" sz="quarter" idx="102"/>
          </p:nvPr>
        </p:nvSpPr>
        <p:spPr>
          <a:xfrm>
            <a:off x="3981696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57" name="Text Placeholder 2"/>
          <p:cNvSpPr>
            <a:spLocks noGrp="1"/>
          </p:cNvSpPr>
          <p:nvPr>
            <p:ph type="body" sz="quarter" idx="103"/>
          </p:nvPr>
        </p:nvSpPr>
        <p:spPr>
          <a:xfrm>
            <a:off x="3970304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8" name="Text Placeholder 2"/>
          <p:cNvSpPr>
            <a:spLocks noGrp="1"/>
          </p:cNvSpPr>
          <p:nvPr>
            <p:ph type="body" sz="quarter" idx="104"/>
          </p:nvPr>
        </p:nvSpPr>
        <p:spPr>
          <a:xfrm>
            <a:off x="3970304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9" name="Text Placeholder 2"/>
          <p:cNvSpPr>
            <a:spLocks noGrp="1"/>
          </p:cNvSpPr>
          <p:nvPr>
            <p:ph type="body" sz="quarter" idx="105"/>
          </p:nvPr>
        </p:nvSpPr>
        <p:spPr>
          <a:xfrm>
            <a:off x="3970304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0" name="Text Placeholder 2"/>
          <p:cNvSpPr>
            <a:spLocks noGrp="1"/>
          </p:cNvSpPr>
          <p:nvPr>
            <p:ph type="body" sz="quarter" idx="106"/>
          </p:nvPr>
        </p:nvSpPr>
        <p:spPr>
          <a:xfrm>
            <a:off x="3970304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1" name="Text Placeholder 2"/>
          <p:cNvSpPr>
            <a:spLocks noGrp="1"/>
          </p:cNvSpPr>
          <p:nvPr>
            <p:ph type="body" sz="quarter" idx="107"/>
          </p:nvPr>
        </p:nvSpPr>
        <p:spPr>
          <a:xfrm>
            <a:off x="58703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2" name="Picture Placeholder 4"/>
          <p:cNvSpPr>
            <a:spLocks noGrp="1"/>
          </p:cNvSpPr>
          <p:nvPr>
            <p:ph type="pic" sz="quarter" idx="108"/>
          </p:nvPr>
        </p:nvSpPr>
        <p:spPr>
          <a:xfrm>
            <a:off x="57433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63" name="Text Placeholder 2"/>
          <p:cNvSpPr>
            <a:spLocks noGrp="1"/>
          </p:cNvSpPr>
          <p:nvPr>
            <p:ph type="body" sz="quarter" idx="109"/>
          </p:nvPr>
        </p:nvSpPr>
        <p:spPr>
          <a:xfrm>
            <a:off x="57319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4" name="Text Placeholder 2"/>
          <p:cNvSpPr>
            <a:spLocks noGrp="1"/>
          </p:cNvSpPr>
          <p:nvPr>
            <p:ph type="body" sz="quarter" idx="110"/>
          </p:nvPr>
        </p:nvSpPr>
        <p:spPr>
          <a:xfrm>
            <a:off x="57319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5" name="Text Placeholder 2"/>
          <p:cNvSpPr>
            <a:spLocks noGrp="1"/>
          </p:cNvSpPr>
          <p:nvPr>
            <p:ph type="body" sz="quarter" idx="111"/>
          </p:nvPr>
        </p:nvSpPr>
        <p:spPr>
          <a:xfrm>
            <a:off x="57319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6" name="Text Placeholder 2"/>
          <p:cNvSpPr>
            <a:spLocks noGrp="1"/>
          </p:cNvSpPr>
          <p:nvPr>
            <p:ph type="body" sz="quarter" idx="112"/>
          </p:nvPr>
        </p:nvSpPr>
        <p:spPr>
          <a:xfrm>
            <a:off x="57319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7" name="Text Placeholder 2"/>
          <p:cNvSpPr>
            <a:spLocks noGrp="1"/>
          </p:cNvSpPr>
          <p:nvPr>
            <p:ph type="body" sz="quarter" idx="113"/>
          </p:nvPr>
        </p:nvSpPr>
        <p:spPr>
          <a:xfrm>
            <a:off x="764371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8" name="Picture Placeholder 4"/>
          <p:cNvSpPr>
            <a:spLocks noGrp="1"/>
          </p:cNvSpPr>
          <p:nvPr>
            <p:ph type="pic" sz="quarter" idx="114"/>
          </p:nvPr>
        </p:nvSpPr>
        <p:spPr>
          <a:xfrm>
            <a:off x="751671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69" name="Text Placeholder 2"/>
          <p:cNvSpPr>
            <a:spLocks noGrp="1"/>
          </p:cNvSpPr>
          <p:nvPr>
            <p:ph type="body" sz="quarter" idx="115"/>
          </p:nvPr>
        </p:nvSpPr>
        <p:spPr>
          <a:xfrm>
            <a:off x="750532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0" name="Text Placeholder 2"/>
          <p:cNvSpPr>
            <a:spLocks noGrp="1"/>
          </p:cNvSpPr>
          <p:nvPr>
            <p:ph type="body" sz="quarter" idx="116"/>
          </p:nvPr>
        </p:nvSpPr>
        <p:spPr>
          <a:xfrm>
            <a:off x="750532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1" name="Text Placeholder 2"/>
          <p:cNvSpPr>
            <a:spLocks noGrp="1"/>
          </p:cNvSpPr>
          <p:nvPr>
            <p:ph type="body" sz="quarter" idx="117"/>
          </p:nvPr>
        </p:nvSpPr>
        <p:spPr>
          <a:xfrm>
            <a:off x="750532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2" name="Text Placeholder 2"/>
          <p:cNvSpPr>
            <a:spLocks noGrp="1"/>
          </p:cNvSpPr>
          <p:nvPr>
            <p:ph type="body" sz="quarter" idx="118"/>
          </p:nvPr>
        </p:nvSpPr>
        <p:spPr>
          <a:xfrm>
            <a:off x="750532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055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13610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480" y="3200401"/>
            <a:ext cx="3627120" cy="761999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100638" y="3982720"/>
            <a:ext cx="3647122" cy="1767839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C78A9-5956-054F-A969-2D5B0902D4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56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175250" y="5302250"/>
            <a:ext cx="3968750" cy="1555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10480" y="3200401"/>
            <a:ext cx="3627120" cy="761999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100638" y="3982720"/>
            <a:ext cx="3647122" cy="1767839"/>
          </a:xfrm>
        </p:spPr>
        <p:txBody>
          <a:bodyPr/>
          <a:lstStyle>
            <a:lvl1pPr>
              <a:defRPr b="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0999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32417"/>
            <a:ext cx="8445500" cy="5069416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chemeClr val="tx1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79C2-5826-7B4A-90B7-3078BDE3AE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4513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50482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28D51-BD3E-174E-B488-A5EAABD4F8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0691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1429808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7364B-2312-6248-BA19-90678FAA3C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97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Chart Placeholder 4"/>
          <p:cNvSpPr>
            <a:spLocks noGrp="1"/>
          </p:cNvSpPr>
          <p:nvPr>
            <p:ph type="chart" sz="quarter" idx="21"/>
          </p:nvPr>
        </p:nvSpPr>
        <p:spPr>
          <a:xfrm>
            <a:off x="347133" y="114088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14" name="Chart Placeholder 4"/>
          <p:cNvSpPr>
            <a:spLocks noGrp="1"/>
          </p:cNvSpPr>
          <p:nvPr>
            <p:ph type="chart" sz="quarter" idx="22"/>
          </p:nvPr>
        </p:nvSpPr>
        <p:spPr>
          <a:xfrm>
            <a:off x="351366" y="371686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E06BE-E92A-D642-AA9B-E0D617204B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689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</p:spPr>
        <p:txBody>
          <a:bodyPr rIns="0"/>
          <a:lstStyle>
            <a:lvl1pPr algn="r">
              <a:defRPr b="0" i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7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algn="r"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  <a:p>
            <a:pPr marL="0" marR="0" lvl="1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/>
            </a:pPr>
            <a:r>
              <a:rPr lang="en-US"/>
              <a:t>Second level</a:t>
            </a:r>
          </a:p>
        </p:txBody>
      </p:sp>
      <p:pic>
        <p:nvPicPr>
          <p:cNvPr id="68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2730" y="4741069"/>
            <a:ext cx="4364071" cy="77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78670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 anchor="b"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79" y="968963"/>
            <a:ext cx="8529637" cy="352683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5D2E3-3E9E-2D47-9921-23133CD7BE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608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34276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2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5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3074088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00107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as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alphaModFix amt="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1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2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6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7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9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32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5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6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7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8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0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1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2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4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5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6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7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8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9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0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1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2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3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4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5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6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7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8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9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0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1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2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3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4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0" y="429260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2721693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4523618"/>
            <a:ext cx="7328771" cy="1548191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bg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9184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s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21F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alphaModFix amt="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1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2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6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7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9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32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5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6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7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8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0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1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2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4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5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6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7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8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9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0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1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2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3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4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5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6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7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8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9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0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1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2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3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4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0" y="4292600"/>
            <a:ext cx="9144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2721693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4523618"/>
            <a:ext cx="7328771" cy="1548191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bg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36731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 anchor="b"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79" y="968963"/>
            <a:ext cx="8529637" cy="534928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5D2E3-3E9E-2D47-9921-23133CD7BE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D48D9A48-024B-4A48-A643-474EDA48C1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450" y="6085508"/>
            <a:ext cx="695323" cy="49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0742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B56A288B-10D2-48D0-AC7E-105E30963D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450" y="6085508"/>
            <a:ext cx="695323" cy="49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1994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 up of a logo&#10;&#10;Description automatically generated">
            <a:extLst>
              <a:ext uri="{FF2B5EF4-FFF2-40B4-BE49-F238E27FC236}">
                <a16:creationId xmlns:a16="http://schemas.microsoft.com/office/drawing/2014/main" id="{0066EFC9-38BE-464C-BE5C-B94FADCEA0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450" y="6085508"/>
            <a:ext cx="695323" cy="49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0798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92917977-5986-4951-9DAF-46B6DBA352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450" y="6085508"/>
            <a:ext cx="695323" cy="49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07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227138"/>
            <a:ext cx="8763000" cy="4724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600200" y="6477000"/>
            <a:ext cx="56388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-351692" y="6477000"/>
            <a:ext cx="1207477" cy="457200"/>
          </a:xfrm>
        </p:spPr>
        <p:txBody>
          <a:bodyPr/>
          <a:lstStyle>
            <a:lvl1pPr>
              <a:defRPr/>
            </a:lvl1pPr>
          </a:lstStyle>
          <a:p>
            <a:fld id="{9356EAFD-4A40-4D29-9EB0-80A8C0946B5F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F294B47F-B5FD-4D39-846D-E728561D9E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350" y="6111876"/>
            <a:ext cx="828674" cy="58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877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663" y="3175"/>
            <a:ext cx="2192337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email">
            <a:alphaModFix amt="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94463" y="4318000"/>
            <a:ext cx="2649537" cy="846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1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4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5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6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7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9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35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6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7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8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0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1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2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4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6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7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8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9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0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1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2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3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4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5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6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7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9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1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2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3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4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5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6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7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rgbClr val="C8BB7E"/>
              </a:solidFill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/>
          <a:lstStyle>
            <a:lvl1pPr algn="r">
              <a:defRPr b="0" i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2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3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algn="r"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  <a:p>
            <a:pPr marL="0" marR="0" lvl="1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/>
            </a:pPr>
            <a:r>
              <a:rPr lang="en-US"/>
              <a:t>Second level</a:t>
            </a:r>
          </a:p>
        </p:txBody>
      </p:sp>
      <p:pic>
        <p:nvPicPr>
          <p:cNvPr id="74" name="Picture 10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2730" y="4741069"/>
            <a:ext cx="4364071" cy="77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6859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/>
          </p:cNvPicPr>
          <p:nvPr/>
        </p:nvPicPr>
        <p:blipFill>
          <a:blip r:embed="rId2" cstate="email">
            <a:alphaModFix amt="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94463" y="4318000"/>
            <a:ext cx="2649537" cy="846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1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4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5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6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7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9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35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6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7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8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0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1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2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4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6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7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8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9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0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1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2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3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4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5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6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7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9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1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2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3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4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5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6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7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6713538" y="3189986"/>
            <a:ext cx="2430462" cy="182563"/>
          </a:xfrm>
          <a:prstGeom prst="rect">
            <a:avLst/>
          </a:prstGeom>
          <a:solidFill>
            <a:srgbClr val="EA7125"/>
          </a:solidFill>
          <a:ln>
            <a:noFill/>
          </a:ln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rgbClr val="C8BB7E"/>
              </a:solidFill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-15000" y="3194958"/>
            <a:ext cx="6977063" cy="182562"/>
          </a:xfrm>
          <a:prstGeom prst="rect">
            <a:avLst/>
          </a:prstGeom>
          <a:solidFill>
            <a:srgbClr val="0D2B4B"/>
          </a:solidFill>
          <a:ln>
            <a:noFill/>
          </a:ln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1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/>
          <a:lstStyle>
            <a:lvl1pPr algn="r">
              <a:defRPr b="0" i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2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3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algn="r"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  <a:p>
            <a:pPr marL="0" marR="0" lvl="1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/>
            </a:pPr>
            <a:r>
              <a:rPr lang="en-US"/>
              <a:t>Second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4A27FC-3868-41E5-8325-19EA5B6A37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5000" y="-14475"/>
            <a:ext cx="9168739" cy="323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8375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</p:spPr>
        <p:txBody>
          <a:bodyPr rIns="0"/>
          <a:lstStyle>
            <a:lvl1pPr algn="r">
              <a:defRPr b="0" i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7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algn="r"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  <a:p>
            <a:pPr marL="0" marR="0" lvl="1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/>
            </a:pPr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034792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663" y="3175"/>
            <a:ext cx="2192337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 cstate="email">
            <a:alphaModFix amt="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94463" y="4318000"/>
            <a:ext cx="2649537" cy="846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1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4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5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6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7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9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35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6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7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8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0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1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2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4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6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7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8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9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0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1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2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3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4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5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6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7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9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1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2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3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4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5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6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7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rgbClr val="C8BB7E"/>
              </a:solidFill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/>
          <a:lstStyle>
            <a:lvl1pPr algn="r">
              <a:defRPr b="0" i="0" smtClean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2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3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algn="r"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  <a:p>
            <a:pPr marL="0" marR="0" lvl="1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/>
            </a:pPr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93637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56494" y="3326145"/>
            <a:ext cx="5661618" cy="1646307"/>
          </a:xfrm>
        </p:spPr>
        <p:txBody>
          <a:bodyPr anchor="b">
            <a:normAutofit/>
          </a:bodyPr>
          <a:lstStyle>
            <a:lvl1pPr marL="0" indent="0">
              <a:buNone/>
              <a:defRPr sz="3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the title of your presentation here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3389892" y="6482699"/>
            <a:ext cx="1874480" cy="318303"/>
            <a:chOff x="3519449" y="4886156"/>
            <a:chExt cx="1874480" cy="238727"/>
          </a:xfrm>
        </p:grpSpPr>
        <p:sp>
          <p:nvSpPr>
            <p:cNvPr id="11" name="Subtitle 1"/>
            <p:cNvSpPr txBox="1">
              <a:spLocks/>
            </p:cNvSpPr>
            <p:nvPr userDrawn="1"/>
          </p:nvSpPr>
          <p:spPr>
            <a:xfrm>
              <a:off x="3519449" y="4886156"/>
              <a:ext cx="1050635" cy="16020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dirty="0">
                  <a:solidFill>
                    <a:srgbClr val="FFFFFF"/>
                  </a:solidFill>
                  <a:latin typeface="Helvetica Neue"/>
                  <a:cs typeface="Helvetica Neue"/>
                </a:rPr>
                <a:t>Powered by</a:t>
              </a:r>
            </a:p>
          </p:txBody>
        </p:sp>
        <p:pic>
          <p:nvPicPr>
            <p:cNvPr id="12" name="Picture 11" descr="sm_logo_reversed1color.png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4796" y="4895292"/>
              <a:ext cx="1109133" cy="229591"/>
            </a:xfrm>
            <a:prstGeom prst="rect">
              <a:avLst/>
            </a:prstGeom>
          </p:spPr>
        </p:pic>
      </p:grp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57176" y="4976691"/>
            <a:ext cx="3897313" cy="49953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83391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9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1435" tIns="25718" rIns="51435" bIns="25718"/>
          <a:lstStyle/>
          <a:p>
            <a:pPr marL="65184" indent="-65184">
              <a:spcBef>
                <a:spcPct val="50000"/>
              </a:spcBef>
              <a:buFontTx/>
              <a:buChar char="•"/>
            </a:pPr>
            <a:endParaRPr lang="en-US" sz="75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" y="6513045"/>
            <a:ext cx="552283" cy="358440"/>
          </a:xfrm>
        </p:spPr>
        <p:txBody>
          <a:bodyPr anchor="ctr"/>
          <a:lstStyle>
            <a:lvl1pPr algn="ctr">
              <a:defRPr sz="506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7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6500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86916" indent="-86916">
              <a:spcBef>
                <a:spcPct val="50000"/>
              </a:spcBef>
              <a:buFontTx/>
              <a:buChar char="•"/>
            </a:pPr>
            <a:endParaRPr lang="en-US" sz="975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5" y="301628"/>
            <a:ext cx="8462029" cy="756707"/>
          </a:xfrm>
        </p:spPr>
        <p:txBody>
          <a:bodyPr anchor="b"/>
          <a:lstStyle>
            <a:lvl1pPr>
              <a:defRPr sz="165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1800"/>
              </a:spcBef>
              <a:tabLst>
                <a:tab pos="6301979" algn="r"/>
              </a:tabLst>
              <a:defRPr lang="en-US" sz="12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53EF0-E817-4E49-A366-6572B14DF0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50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53EF0-E817-4E49-A366-6572B14DF0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AC6473F3-95B3-4961-BB3D-FF0DD7DB98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886" y="6219763"/>
            <a:ext cx="2842614" cy="50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270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27B49-D039-FE4C-A413-C655E1463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481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918F1-013C-3B41-B438-3FC23AE652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704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934" y="325682"/>
            <a:ext cx="3010890" cy="5597136"/>
          </a:xfrm>
        </p:spPr>
        <p:txBody>
          <a:bodyPr anchor="ctr"/>
          <a:lstStyle>
            <a:lvl1pPr algn="l"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2pPr>
            <a:lvl3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3pPr>
            <a:lvl4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4pPr>
            <a:lvl5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314476"/>
            <a:ext cx="5207000" cy="5573706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9E127-B191-F34B-865C-58F6531A5A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21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 anchor="b"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983838"/>
            <a:ext cx="5207000" cy="4904344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FDA1B-E478-4945-A1BD-79B9228865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102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 anchor="b"/>
          <a:lstStyle>
            <a:lvl1pPr>
              <a:defRPr sz="2200"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841" y="1443789"/>
            <a:ext cx="5307263" cy="4545263"/>
          </a:xfrm>
        </p:spPr>
        <p:txBody>
          <a:bodyPr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1093" y="1003049"/>
            <a:ext cx="3087853" cy="4972050"/>
          </a:xfrm>
        </p:spPr>
        <p:txBody>
          <a:bodyPr rIns="182880" anchor="ctr"/>
          <a:lstStyle>
            <a:lvl1pPr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>
            <a:lvl1pPr algn="ctr">
              <a:defRPr sz="1600" b="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3BD67-8DB3-BD4B-8F36-74E4730F8A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60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12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4" Type="http://schemas.openxmlformats.org/officeDocument/2006/relationships/theme" Target="../theme/theme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975" y="6356350"/>
            <a:ext cx="5600700" cy="328613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10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10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1" r:id="rId1"/>
    <p:sldLayoutId id="2147485342" r:id="rId2"/>
    <p:sldLayoutId id="2147485343" r:id="rId3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charset="0"/>
        <a:defRPr>
          <a:solidFill>
            <a:schemeClr val="tx1"/>
          </a:solidFill>
          <a:latin typeface="+mn-lt"/>
          <a:ea typeface="ＭＳ Ｐゴシック" charset="0"/>
        </a:defRPr>
      </a:lvl2pPr>
      <a:lvl3pPr marL="4763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ＭＳ Ｐゴシック" charset="0"/>
        </a:defRPr>
      </a:lvl3pPr>
      <a:lvl4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ＭＳ Ｐゴシック" charset="0"/>
        </a:defRPr>
      </a:lvl4pPr>
      <a:lvl5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1024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D39DB6DF-96B7-424F-BE12-5C31B3149D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52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 cap="none">
          <a:solidFill>
            <a:schemeClr val="tx1"/>
          </a:solidFill>
          <a:latin typeface="+mn-lt"/>
          <a:ea typeface="ＭＳ Ｐゴシック" charset="0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ＭＳ Ｐゴシック" charset="0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>
          <a:solidFill>
            <a:schemeClr val="tx2"/>
          </a:solidFill>
          <a:latin typeface="Arial"/>
          <a:ea typeface="ＭＳ Ｐゴシック" charset="0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9" r:id="rId1"/>
    <p:sldLayoutId id="2147485350" r:id="rId2"/>
    <p:sldLayoutId id="2147485351" r:id="rId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buFont typeface="Wingdings" charset="0"/>
        <a:defRPr>
          <a:solidFill>
            <a:schemeClr val="tx1"/>
          </a:solidFill>
          <a:latin typeface="+mn-lt"/>
          <a:ea typeface="ＭＳ Ｐゴシック" charset="0"/>
        </a:defRPr>
      </a:lvl2pPr>
      <a:lvl3pPr marL="4763"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ＭＳ Ｐゴシック" charset="0"/>
        </a:defRPr>
      </a:lvl3pPr>
      <a:lvl4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ＭＳ Ｐゴシック" charset="0"/>
        </a:defRPr>
      </a:lvl4pPr>
      <a:lvl5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>
              <a:solidFill>
                <a:srgbClr val="021F43"/>
              </a:solidFill>
            </a:endParaRPr>
          </a:p>
        </p:txBody>
      </p:sp>
      <p:sp>
        <p:nvSpPr>
          <p:cNvPr id="1024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>
              <a:solidFill>
                <a:srgbClr val="021F43"/>
              </a:solidFill>
            </a:endParaRPr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D39DB6DF-96B7-424F-BE12-5C31B3149D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endParaRPr lang="en-US" dirty="0">
              <a:solidFill>
                <a:srgbClr val="021F4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6C73F6-C723-4068-B9A5-F0B2D98DDD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6"/>
          <a:stretch/>
        </p:blipFill>
        <p:spPr>
          <a:xfrm>
            <a:off x="5418819" y="6207125"/>
            <a:ext cx="1436006" cy="258543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CB2D99F2-7C18-47A4-876C-1F9391A0564F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450" y="6085508"/>
            <a:ext cx="695323" cy="49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764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61" r:id="rId1"/>
    <p:sldLayoutId id="2147485362" r:id="rId2"/>
    <p:sldLayoutId id="2147485363" r:id="rId3"/>
    <p:sldLayoutId id="2147485364" r:id="rId4"/>
    <p:sldLayoutId id="2147485366" r:id="rId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 cap="none">
          <a:solidFill>
            <a:schemeClr val="tx1"/>
          </a:solidFill>
          <a:latin typeface="+mn-lt"/>
          <a:ea typeface="ＭＳ Ｐゴシック" charset="0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ＭＳ Ｐゴシック" charset="0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>
          <a:solidFill>
            <a:schemeClr val="tx2"/>
          </a:solidFill>
          <a:latin typeface="Arial"/>
          <a:ea typeface="ＭＳ Ｐゴシック" charset="0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975" y="6356350"/>
            <a:ext cx="5600700" cy="328613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10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10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867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69" r:id="rId1"/>
    <p:sldLayoutId id="2147485370" r:id="rId2"/>
    <p:sldLayoutId id="2147485371" r:id="rId3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charset="0"/>
        <a:defRPr>
          <a:solidFill>
            <a:schemeClr val="tx1"/>
          </a:solidFill>
          <a:latin typeface="+mn-lt"/>
          <a:ea typeface="ＭＳ Ｐゴシック" charset="0"/>
        </a:defRPr>
      </a:lvl2pPr>
      <a:lvl3pPr marL="4763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ＭＳ Ｐゴシック" charset="0"/>
        </a:defRPr>
      </a:lvl3pPr>
      <a:lvl4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ＭＳ Ｐゴシック" charset="0"/>
        </a:defRPr>
      </a:lvl4pPr>
      <a:lvl5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789" y="1600202"/>
            <a:ext cx="84820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4788" y="62548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1" y="6437447"/>
            <a:ext cx="384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CCCCC"/>
                </a:solidFill>
                <a:latin typeface="Arial"/>
                <a:cs typeface="Arial"/>
              </a:defRPr>
            </a:lvl1pPr>
          </a:lstStyle>
          <a:p>
            <a:fld id="{7FE0505B-37A8-D24C-BEF3-C2D216B51C7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079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3" r:id="rId1"/>
    <p:sldLayoutId id="2147485376" r:id="rId2"/>
    <p:sldLayoutId id="2147485377" r:id="rId3"/>
  </p:sldLayoutIdLst>
  <p:hf sldNum="0" hdr="0" ftr="0" dt="0"/>
  <p:txStyles>
    <p:titleStyle>
      <a:lvl1pPr algn="l" defTabSz="457189" rtl="0" eaLnBrk="1" latinLnBrk="0" hangingPunct="1">
        <a:spcBef>
          <a:spcPct val="0"/>
        </a:spcBef>
        <a:buNone/>
        <a:defRPr sz="1800" b="1" kern="1200" baseline="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457189" rtl="0" eaLnBrk="1" latinLnBrk="0" hangingPunct="1">
        <a:spcBef>
          <a:spcPct val="20000"/>
        </a:spcBef>
        <a:buFont typeface="Arial"/>
        <a:buNone/>
        <a:defRPr sz="1000" b="0" kern="1200">
          <a:solidFill>
            <a:schemeClr val="tx1"/>
          </a:solidFill>
          <a:latin typeface="Arial"/>
          <a:ea typeface="+mn-ea"/>
          <a:cs typeface="Arial"/>
        </a:defRPr>
      </a:lvl1pPr>
      <a:lvl2pPr marL="742931" indent="-285743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2972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348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2051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FD782E16-99D3-D743-B442-BEC2B47D57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5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4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 cap="none">
          <a:solidFill>
            <a:schemeClr val="tx1"/>
          </a:solidFill>
          <a:latin typeface="+mn-lt"/>
          <a:ea typeface="ＭＳ Ｐゴシック" charset="0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ＭＳ Ｐゴシック" charset="0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>
          <a:solidFill>
            <a:schemeClr val="tx2"/>
          </a:solidFill>
          <a:latin typeface="Arial"/>
          <a:ea typeface="ＭＳ Ｐゴシック" charset="0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3076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373A0677-2B25-4449-8FB1-6B6C4176E0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5" r:id="rId1"/>
    <p:sldLayoutId id="2147485346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 cap="none">
          <a:solidFill>
            <a:schemeClr val="tx1"/>
          </a:solidFill>
          <a:latin typeface="+mn-lt"/>
          <a:ea typeface="ＭＳ Ｐゴシック" charset="0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ＭＳ Ｐゴシック" charset="0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>
          <a:solidFill>
            <a:schemeClr val="tx2"/>
          </a:solidFill>
          <a:latin typeface="Arial"/>
          <a:ea typeface="ＭＳ Ｐゴシック" charset="0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4099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9"/>
            <a:ext cx="8478837" cy="302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CC47B16D-214A-CF49-91E2-37E82A3491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29" r:id="rId1"/>
    <p:sldLayoutId id="2147485330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 cap="none">
          <a:solidFill>
            <a:schemeClr val="tx1"/>
          </a:solidFill>
          <a:latin typeface="+mn-lt"/>
          <a:ea typeface="ＭＳ Ｐゴシック" charset="0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ＭＳ Ｐゴシック" charset="0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>
          <a:solidFill>
            <a:schemeClr val="tx2"/>
          </a:solidFill>
          <a:latin typeface="Arial"/>
          <a:ea typeface="ＭＳ Ｐゴシック" charset="0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512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D862C8C-481E-054E-BBCC-D3847038BB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1" r:id="rId1"/>
    <p:sldLayoutId id="2147485332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 cap="none">
          <a:solidFill>
            <a:schemeClr val="tx1"/>
          </a:solidFill>
          <a:latin typeface="+mn-lt"/>
          <a:ea typeface="ＭＳ Ｐゴシック" charset="0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021F43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021F43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021F43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021F43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ＭＳ Ｐゴシック" charset="0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>
          <a:solidFill>
            <a:schemeClr val="tx2"/>
          </a:solidFill>
          <a:latin typeface="Arial"/>
          <a:ea typeface="ＭＳ Ｐゴシック" charset="0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6147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9"/>
            <a:ext cx="8478837" cy="354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4AF2AD2C-E906-EF44-AB32-C251BB823D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3" r:id="rId1"/>
    <p:sldLayoutId id="2147485334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 cap="all">
          <a:solidFill>
            <a:srgbClr val="595959"/>
          </a:solidFill>
          <a:latin typeface="+mn-lt"/>
          <a:ea typeface="ＭＳ Ｐゴシック" charset="0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ＭＳ Ｐゴシック" charset="0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>
          <a:solidFill>
            <a:schemeClr val="tx2"/>
          </a:solidFill>
          <a:latin typeface="Arial"/>
          <a:ea typeface="ＭＳ Ｐゴシック" charset="0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7171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9"/>
            <a:ext cx="8478837" cy="346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1D213A76-F575-D44F-8AEC-6C54F5327B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7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 cap="none">
          <a:solidFill>
            <a:schemeClr val="tx1"/>
          </a:solidFill>
          <a:latin typeface="+mn-lt"/>
          <a:ea typeface="ＭＳ Ｐゴシック" charset="0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ＭＳ Ｐゴシック" charset="0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>
          <a:solidFill>
            <a:schemeClr val="tx2"/>
          </a:solidFill>
          <a:latin typeface="Arial"/>
          <a:ea typeface="ＭＳ Ｐゴシック" charset="0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8195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9"/>
            <a:ext cx="8478837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A69E2D3D-7145-F342-B2E9-3AD97FBD09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5" r:id="rId1"/>
    <p:sldLayoutId id="2147485348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 cap="all">
          <a:solidFill>
            <a:srgbClr val="595959"/>
          </a:solidFill>
          <a:latin typeface="+mn-lt"/>
          <a:ea typeface="ＭＳ Ｐゴシック" charset="0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ＭＳ Ｐゴシック" charset="0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>
          <a:solidFill>
            <a:schemeClr val="tx2"/>
          </a:solidFill>
          <a:latin typeface="Arial"/>
          <a:ea typeface="ＭＳ Ｐゴシック" charset="0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9219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 dirty="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9014857C-0246-AE46-B527-C1CAA13C4E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3058A40-CE3E-4F47-B6E1-BA8B2CC1F7C9}"/>
              </a:ext>
            </a:extLst>
          </p:cNvPr>
          <p:cNvPicPr/>
          <p:nvPr userDrawn="1"/>
        </p:nvPicPr>
        <p:blipFill>
          <a:blip r:embed="rId6"/>
          <a:stretch>
            <a:fillRect/>
          </a:stretch>
        </p:blipFill>
        <p:spPr>
          <a:xfrm>
            <a:off x="7893050" y="5871210"/>
            <a:ext cx="942975" cy="8375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6" r:id="rId1"/>
    <p:sldLayoutId id="2147485337" r:id="rId2"/>
    <p:sldLayoutId id="2147485338" r:id="rId3"/>
    <p:sldLayoutId id="2147485339" r:id="rId4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 cap="none">
          <a:solidFill>
            <a:schemeClr val="tx1"/>
          </a:solidFill>
          <a:latin typeface="+mn-lt"/>
          <a:ea typeface="ＭＳ Ｐゴシック" charset="0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ＭＳ Ｐゴシック" charset="0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>
          <a:solidFill>
            <a:schemeClr val="tx2"/>
          </a:solidFill>
          <a:latin typeface="Arial"/>
          <a:ea typeface="ＭＳ Ｐゴシック" charset="0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ＭＳ Ｐゴシック" charset="0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2A709-BBD2-054B-B017-878622226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484" y="398584"/>
            <a:ext cx="4430978" cy="1559169"/>
          </a:xfrm>
        </p:spPr>
        <p:txBody>
          <a:bodyPr>
            <a:normAutofit/>
          </a:bodyPr>
          <a:lstStyle/>
          <a:p>
            <a:r>
              <a:rPr lang="en-US" dirty="0"/>
              <a:t>Drivers for ESG Disclosure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C30B2-E7EB-5040-881A-37A493846C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25172" y="3552092"/>
            <a:ext cx="6959257" cy="2696308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5100" dirty="0">
                <a:solidFill>
                  <a:schemeClr val="tx1"/>
                </a:solidFill>
              </a:rPr>
              <a:t>RESPONSIBILITY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51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5100" dirty="0">
                <a:solidFill>
                  <a:schemeClr val="tx1"/>
                </a:solidFill>
              </a:rPr>
              <a:t>RISK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51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5100" dirty="0">
                <a:solidFill>
                  <a:schemeClr val="tx1"/>
                </a:solidFill>
              </a:rPr>
              <a:t>Reward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A. Molyneux</a:t>
            </a:r>
          </a:p>
        </p:txBody>
      </p:sp>
    </p:spTree>
    <p:extLst>
      <p:ext uri="{BB962C8B-B14F-4D97-AF65-F5344CB8AC3E}">
        <p14:creationId xmlns:p14="http://schemas.microsoft.com/office/powerpoint/2010/main" val="1565375483"/>
      </p:ext>
    </p:extLst>
  </p:cSld>
  <p:clrMapOvr>
    <a:masterClrMapping/>
  </p:clrMapOvr>
</p:sld>
</file>

<file path=ppt/theme/theme1.xml><?xml version="1.0" encoding="utf-8"?>
<a:theme xmlns:a="http://schemas.openxmlformats.org/drawingml/2006/main" name="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Contact Slid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Divider Option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Contact Slid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SM-template-20140529">
  <a:themeElements>
    <a:clrScheme name="Custom 1">
      <a:dk1>
        <a:srgbClr val="333333"/>
      </a:dk1>
      <a:lt1>
        <a:sysClr val="window" lastClr="FFFFFF"/>
      </a:lt1>
      <a:dk2>
        <a:srgbClr val="666666"/>
      </a:dk2>
      <a:lt2>
        <a:srgbClr val="EEECE1"/>
      </a:lt2>
      <a:accent1>
        <a:srgbClr val="8BAB42"/>
      </a:accent1>
      <a:accent2>
        <a:srgbClr val="CCCCCC"/>
      </a:accent2>
      <a:accent3>
        <a:srgbClr val="60574C"/>
      </a:accent3>
      <a:accent4>
        <a:srgbClr val="31859C"/>
      </a:accent4>
      <a:accent5>
        <a:srgbClr val="A8BC33"/>
      </a:accent5>
      <a:accent6>
        <a:srgbClr val="FFFFFF"/>
      </a:accent6>
      <a:hlink>
        <a:srgbClr val="31859C"/>
      </a:hlink>
      <a:folHlink>
        <a:srgbClr val="31859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genda Slid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ull Page Interior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Single Area Interior Option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wo Area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Highlight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omb Ston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Chart 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A35D9EEC7BE84EBA57F60A28B25C3E" ma:contentTypeVersion="13" ma:contentTypeDescription="Create a new document." ma:contentTypeScope="" ma:versionID="801462a8d207af9e4f02d188b38d480f">
  <xsd:schema xmlns:xsd="http://www.w3.org/2001/XMLSchema" xmlns:xs="http://www.w3.org/2001/XMLSchema" xmlns:p="http://schemas.microsoft.com/office/2006/metadata/properties" xmlns:ns3="98ac8286-1dcb-443f-9c2c-5155aaf7d39d" xmlns:ns4="a1056d45-a318-4d83-a7c5-2e1035740bd5" targetNamespace="http://schemas.microsoft.com/office/2006/metadata/properties" ma:root="true" ma:fieldsID="17d9e3b934b358aa8769049a5c974a94" ns3:_="" ns4:_="">
    <xsd:import namespace="98ac8286-1dcb-443f-9c2c-5155aaf7d39d"/>
    <xsd:import namespace="a1056d45-a318-4d83-a7c5-2e1035740bd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ac8286-1dcb-443f-9c2c-5155aaf7d39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056d45-a318-4d83-a7c5-2e1035740b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97F299-85E1-4783-A1C5-DB45307D88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ac8286-1dcb-443f-9c2c-5155aaf7d39d"/>
    <ds:schemaRef ds:uri="a1056d45-a318-4d83-a7c5-2e1035740b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93154F9-D678-4FD9-845D-E1136269497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5EFC53E-B681-4597-A39C-5187B4C4C7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IFC Fixed Logo</Template>
  <TotalTime>2662</TotalTime>
  <Words>10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1</vt:i4>
      </vt:variant>
    </vt:vector>
  </HeadingPairs>
  <TitlesOfParts>
    <vt:vector size="23" baseType="lpstr">
      <vt:lpstr>Andes ExtraLight</vt:lpstr>
      <vt:lpstr>Arial</vt:lpstr>
      <vt:lpstr>Arial Bold</vt:lpstr>
      <vt:lpstr>Calibri</vt:lpstr>
      <vt:lpstr>Helvetica Neue</vt:lpstr>
      <vt:lpstr>Times New Roman</vt:lpstr>
      <vt:lpstr>Trebuchet MS</vt:lpstr>
      <vt:lpstr>Wingdings</vt:lpstr>
      <vt:lpstr>IFC Fixed Logo</vt:lpstr>
      <vt:lpstr>Agenda Slide</vt:lpstr>
      <vt:lpstr>Full Page Interior</vt:lpstr>
      <vt:lpstr>Single Area Interior Options</vt:lpstr>
      <vt:lpstr>Two Area Slides</vt:lpstr>
      <vt:lpstr>Highlight Slides</vt:lpstr>
      <vt:lpstr>Tomb Stone</vt:lpstr>
      <vt:lpstr>Photo Slides</vt:lpstr>
      <vt:lpstr>Chart </vt:lpstr>
      <vt:lpstr>Contact Slide</vt:lpstr>
      <vt:lpstr>Divider Options</vt:lpstr>
      <vt:lpstr>2_Contact Slide</vt:lpstr>
      <vt:lpstr>1_IFC Fixed Logo</vt:lpstr>
      <vt:lpstr>SM-template-20140529</vt:lpstr>
      <vt:lpstr>Drivers for ESG Disclosure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Palmer Wright</dc:creator>
  <cp:lastModifiedBy>Anne Molyneux</cp:lastModifiedBy>
  <cp:revision>264</cp:revision>
  <cp:lastPrinted>2020-06-04T04:07:28Z</cp:lastPrinted>
  <dcterms:created xsi:type="dcterms:W3CDTF">2014-08-08T18:45:38Z</dcterms:created>
  <dcterms:modified xsi:type="dcterms:W3CDTF">2020-12-16T21:41:27Z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0x010100D4A35D9EEC7BE84EBA57F60A28B25C3E</vt:lpwstr>
  </property>
</Properties>
</file>